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6"/>
  </p:notesMasterIdLst>
  <p:sldIdLst>
    <p:sldId id="263" r:id="rId5"/>
  </p:sldIdLst>
  <p:sldSz cx="9144000" cy="6858000" type="screen4x3"/>
  <p:notesSz cx="6858000" cy="9144000"/>
  <p:embeddedFontLst>
    <p:embeddedFont>
      <p:font typeface="Arial Black" panose="020B0A04020102020204" pitchFamily="34" charset="0"/>
      <p:regular r:id="rId7"/>
      <p:bold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5" roundtripDataSignature="AMtx7mhY8Ieg6wWkaOG0dAXeaSvRcmVJ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8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6CF881-38D9-4033-92AF-7A05CB7D8B65}" v="5" dt="2024-11-27T15:27:07.1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734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36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35" Type="http://customschemas.google.com/relationships/presentationmetadata" Target="metadata"/></Relationships>
</file>

<file path=ppt/media/image1.pn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6"/>
          <p:cNvSpPr/>
          <p:nvPr/>
        </p:nvSpPr>
        <p:spPr>
          <a:xfrm>
            <a:off x="0" y="6019800"/>
            <a:ext cx="9144000" cy="838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81000" y="6248264"/>
            <a:ext cx="2895600" cy="43789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mailto:Lori.Meehan@colorado.edu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05A19-8932-4ACA-AD3C-80491F5F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79" y="0"/>
            <a:ext cx="8229600" cy="1143000"/>
          </a:xfrm>
        </p:spPr>
        <p:txBody>
          <a:bodyPr/>
          <a:lstStyle/>
          <a:p>
            <a:pPr algn="ctr"/>
            <a:r>
              <a:rPr lang="en-US" dirty="0"/>
              <a:t>Apply to CU Boulder ECEE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964D6-7B1E-4502-A115-A6B1178E4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6179" y="3493226"/>
            <a:ext cx="5530527" cy="2474010"/>
          </a:xfrm>
        </p:spPr>
        <p:txBody>
          <a:bodyPr>
            <a:normAutofit fontScale="40000" lnSpcReduction="20000"/>
          </a:bodyPr>
          <a:lstStyle/>
          <a:p>
            <a:pPr marL="114300" indent="0">
              <a:buNone/>
            </a:pP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Use the QR code for full details of the application process, including the PhD Information Session recording and slides, and the links to sign-up for a master’s information session.</a:t>
            </a:r>
          </a:p>
          <a:p>
            <a:pPr marL="114300" indent="0">
              <a:buNone/>
            </a:pP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The deadline for PhD applicants for Fall is December 15; the deadline for MS applicants for Fall is February 15.</a:t>
            </a:r>
          </a:p>
          <a:p>
            <a:pPr marL="114300" indent="0">
              <a:buNone/>
            </a:pP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Email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Lori.Meehan@colorado.edu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with any questions. </a:t>
            </a:r>
          </a:p>
          <a:p>
            <a:pPr marL="11430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 descr="An aerial view of a stadium and mountains&#10;&#10;Description automatically generated">
            <a:extLst>
              <a:ext uri="{FF2B5EF4-FFF2-40B4-BE49-F238E27FC236}">
                <a16:creationId xmlns:a16="http://schemas.microsoft.com/office/drawing/2014/main" id="{03149E64-FCA2-408E-99B2-1E7053E450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" r="10011"/>
          <a:stretch/>
        </p:blipFill>
        <p:spPr>
          <a:xfrm>
            <a:off x="357892" y="1060843"/>
            <a:ext cx="2761130" cy="2303931"/>
          </a:xfrm>
          <a:prstGeom prst="rect">
            <a:avLst/>
          </a:prstGeom>
        </p:spPr>
      </p:pic>
      <p:pic>
        <p:nvPicPr>
          <p:cNvPr id="10" name="Picture 9" descr="A group of people walking in the snow&#10;&#10;Description automatically generated">
            <a:extLst>
              <a:ext uri="{FF2B5EF4-FFF2-40B4-BE49-F238E27FC236}">
                <a16:creationId xmlns:a16="http://schemas.microsoft.com/office/drawing/2014/main" id="{4FEA880A-44F6-48D5-AAB4-61AF7A1ACD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7188" y="1069808"/>
            <a:ext cx="3413311" cy="2275541"/>
          </a:xfrm>
          <a:prstGeom prst="rect">
            <a:avLst/>
          </a:prstGeom>
        </p:spPr>
      </p:pic>
      <p:pic>
        <p:nvPicPr>
          <p:cNvPr id="12" name="Picture 11" descr="A group of cheerleaders holding a flag&#10;&#10;Description automatically generated">
            <a:extLst>
              <a:ext uri="{FF2B5EF4-FFF2-40B4-BE49-F238E27FC236}">
                <a16:creationId xmlns:a16="http://schemas.microsoft.com/office/drawing/2014/main" id="{B5274AAA-647D-48CE-87EA-75E45B0FE5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004" t="-755" r="29444" b="755"/>
          <a:stretch/>
        </p:blipFill>
        <p:spPr>
          <a:xfrm>
            <a:off x="6897630" y="1069808"/>
            <a:ext cx="1927412" cy="22755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D1DBAC-8094-B0ED-C399-5FA14A0098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7552" y="3433097"/>
            <a:ext cx="2351034" cy="239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76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132"/>
    </mc:Choice>
    <mc:Fallback xmlns="">
      <p:transition spd="slow" advTm="236132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6e59a93-b78e-49f1-8d84-c72769e4450d" xsi:nil="true"/>
    <lcf76f155ced4ddcb4097134ff3c332f xmlns="52badadb-0c9d-4e9a-bbe2-8bd584dac5b4">
      <Terms xmlns="http://schemas.microsoft.com/office/infopath/2007/PartnerControls"/>
    </lcf76f155ced4ddcb4097134ff3c332f>
    <ReviewComplete_x003f_ xmlns="52badadb-0c9d-4e9a-bbe2-8bd584dac5b4">false</ReviewComplete_x003f_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A8DE2BE9CB7B74895113A88C0C9E6BD" ma:contentTypeVersion="16" ma:contentTypeDescription="Create a new document." ma:contentTypeScope="" ma:versionID="3d1325b5820ee4cd9a31fe3925d27eda">
  <xsd:schema xmlns:xsd="http://www.w3.org/2001/XMLSchema" xmlns:xs="http://www.w3.org/2001/XMLSchema" xmlns:p="http://schemas.microsoft.com/office/2006/metadata/properties" xmlns:ns2="52badadb-0c9d-4e9a-bbe2-8bd584dac5b4" xmlns:ns3="36e59a93-b78e-49f1-8d84-c72769e4450d" targetNamespace="http://schemas.microsoft.com/office/2006/metadata/properties" ma:root="true" ma:fieldsID="bcf33e62c4b199b44b6ed87978ab4e6c" ns2:_="" ns3:_="">
    <xsd:import namespace="52badadb-0c9d-4e9a-bbe2-8bd584dac5b4"/>
    <xsd:import namespace="36e59a93-b78e-49f1-8d84-c72769e445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ReviewComplete_x003f_" minOccurs="0"/>
                <xsd:element ref="ns2:MediaServiceObjectDetectorVersions" minOccurs="0"/>
                <xsd:element ref="ns2:MediaServiceLoca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badadb-0c9d-4e9a-bbe2-8bd584dac5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ReviewComplete_x003f_" ma:index="20" nillable="true" ma:displayName="Review Complete?" ma:default="0" ma:format="Dropdown" ma:internalName="ReviewComplete_x003f_">
      <xsd:simpleType>
        <xsd:restriction base="dms:Boolean"/>
      </xsd:simpleType>
    </xsd:element>
    <xsd:element name="MediaServiceObjectDetectorVersions" ma:index="2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e59a93-b78e-49f1-8d84-c72769e4450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17cb9c20-6e56-4590-afa5-adc9744ffd17}" ma:internalName="TaxCatchAll" ma:showField="CatchAllData" ma:web="36e59a93-b78e-49f1-8d84-c72769e445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D66B855-8C6D-4C51-8161-B6D04C024E5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31FD38-F94A-44A1-995B-9EB96A68B0E9}">
  <ds:schemaRefs>
    <ds:schemaRef ds:uri="http://schemas.microsoft.com/office/2006/metadata/properties"/>
    <ds:schemaRef ds:uri="http://schemas.microsoft.com/office/infopath/2007/PartnerControls"/>
    <ds:schemaRef ds:uri="92c16b9d-8c83-445e-a4f4-1fe3d2f43f13"/>
    <ds:schemaRef ds:uri="469151cb-2edd-4068-a707-177df533d035"/>
    <ds:schemaRef ds:uri="36e59a93-b78e-49f1-8d84-c72769e4450d"/>
    <ds:schemaRef ds:uri="52badadb-0c9d-4e9a-bbe2-8bd584dac5b4"/>
  </ds:schemaRefs>
</ds:datastoreItem>
</file>

<file path=customXml/itemProps3.xml><?xml version="1.0" encoding="utf-8"?>
<ds:datastoreItem xmlns:ds="http://schemas.openxmlformats.org/officeDocument/2006/customXml" ds:itemID="{2153834D-2161-44C9-9940-612C659775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2badadb-0c9d-4e9a-bbe2-8bd584dac5b4"/>
    <ds:schemaRef ds:uri="36e59a93-b78e-49f1-8d84-c72769e4450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2155</TotalTime>
  <Words>71</Words>
  <Application>Microsoft Office PowerPoint</Application>
  <PresentationFormat>On-screen Show (4:3)</PresentationFormat>
  <Paragraphs>6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Apply to CU Boulder ECEE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waldo</dc:creator>
  <cp:lastModifiedBy>Lori Meehan</cp:lastModifiedBy>
  <cp:revision>21</cp:revision>
  <dcterms:created xsi:type="dcterms:W3CDTF">2010-10-12T21:13:14Z</dcterms:created>
  <dcterms:modified xsi:type="dcterms:W3CDTF">2024-11-27T15:27:21Z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0x010100CA8DE2BE9CB7B74895113A88C0C9E6BD</vt:lpwstr>
  </property>
  <property fmtid="{D5CDD505-2E9C-101B-9397-08002B2CF9AE}" pid="3" name="MediaServiceImageTags">
    <vt:lpwstr/>
  </property>
</Properties>
</file>